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86" r:id="rId3"/>
    <p:sldId id="266" r:id="rId4"/>
    <p:sldId id="295" r:id="rId5"/>
    <p:sldId id="296" r:id="rId6"/>
    <p:sldId id="299" r:id="rId7"/>
    <p:sldId id="302" r:id="rId8"/>
    <p:sldId id="309" r:id="rId9"/>
    <p:sldId id="310" r:id="rId10"/>
    <p:sldId id="311" r:id="rId11"/>
    <p:sldId id="312" r:id="rId12"/>
    <p:sldId id="313" r:id="rId13"/>
    <p:sldId id="314" r:id="rId14"/>
    <p:sldId id="315" r:id="rId15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Palatino Linotype" panose="0204050205050503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Palatino Linotype" panose="0204050205050503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Palatino Linotype" panose="0204050205050503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Palatino Linotype" panose="0204050205050503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Palatino Linotype" panose="02040502050505030304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Palatino Linotype" panose="02040502050505030304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Palatino Linotype" panose="02040502050505030304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Palatino Linotype" panose="02040502050505030304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Palatino Linotype" panose="0204050205050503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FF"/>
    <a:srgbClr val="663300"/>
    <a:srgbClr val="003300"/>
    <a:srgbClr val="00CC00"/>
    <a:srgbClr val="FA8C28"/>
    <a:srgbClr val="282878"/>
    <a:srgbClr val="40CAE6"/>
    <a:srgbClr val="5FD1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A873EE6-979E-4006-BDC7-F6990C5165D9}" v="5" dt="2025-04-18T05:44:20.45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0" autoAdjust="0"/>
    <p:restoredTop sz="91047" autoAdjust="0"/>
  </p:normalViewPr>
  <p:slideViewPr>
    <p:cSldViewPr>
      <p:cViewPr varScale="1">
        <p:scale>
          <a:sx n="101" d="100"/>
          <a:sy n="101" d="100"/>
        </p:scale>
        <p:origin x="960" y="9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dhi Chhabra Talreja" userId="16f76bfc-191c-4569-8260-59fc10b6d4e2" providerId="ADAL" clId="{5A873EE6-979E-4006-BDC7-F6990C5165D9}"/>
    <pc:docChg chg="custSel modSld">
      <pc:chgData name="Nidhi Chhabra Talreja" userId="16f76bfc-191c-4569-8260-59fc10b6d4e2" providerId="ADAL" clId="{5A873EE6-979E-4006-BDC7-F6990C5165D9}" dt="2025-04-18T05:47:49.204" v="151" actId="20577"/>
      <pc:docMkLst>
        <pc:docMk/>
      </pc:docMkLst>
      <pc:sldChg chg="delSp modSp mod">
        <pc:chgData name="Nidhi Chhabra Talreja" userId="16f76bfc-191c-4569-8260-59fc10b6d4e2" providerId="ADAL" clId="{5A873EE6-979E-4006-BDC7-F6990C5165D9}" dt="2025-04-18T05:47:49.204" v="151" actId="20577"/>
        <pc:sldMkLst>
          <pc:docMk/>
          <pc:sldMk cId="0" sldId="266"/>
        </pc:sldMkLst>
        <pc:spChg chg="mod">
          <ac:chgData name="Nidhi Chhabra Talreja" userId="16f76bfc-191c-4569-8260-59fc10b6d4e2" providerId="ADAL" clId="{5A873EE6-979E-4006-BDC7-F6990C5165D9}" dt="2025-04-18T05:47:49.204" v="151" actId="20577"/>
          <ac:spMkLst>
            <pc:docMk/>
            <pc:sldMk cId="0" sldId="266"/>
            <ac:spMk id="5123" creationId="{2BE01CEE-F5F7-4127-A2FA-BADA0F4FAAF4}"/>
          </ac:spMkLst>
        </pc:spChg>
        <pc:spChg chg="del">
          <ac:chgData name="Nidhi Chhabra Talreja" userId="16f76bfc-191c-4569-8260-59fc10b6d4e2" providerId="ADAL" clId="{5A873EE6-979E-4006-BDC7-F6990C5165D9}" dt="2025-04-18T05:44:20.457" v="58" actId="478"/>
          <ac:spMkLst>
            <pc:docMk/>
            <pc:sldMk cId="0" sldId="266"/>
            <ac:spMk id="5124" creationId="{62C03A20-4594-4FCA-8E65-614329382571}"/>
          </ac:spMkLst>
        </pc:spChg>
      </pc:sldChg>
      <pc:sldChg chg="addSp modSp mod">
        <pc:chgData name="Nidhi Chhabra Talreja" userId="16f76bfc-191c-4569-8260-59fc10b6d4e2" providerId="ADAL" clId="{5A873EE6-979E-4006-BDC7-F6990C5165D9}" dt="2025-04-18T05:42:04.352" v="57" actId="14100"/>
        <pc:sldMkLst>
          <pc:docMk/>
          <pc:sldMk cId="0" sldId="309"/>
        </pc:sldMkLst>
        <pc:spChg chg="add mod">
          <ac:chgData name="Nidhi Chhabra Talreja" userId="16f76bfc-191c-4569-8260-59fc10b6d4e2" providerId="ADAL" clId="{5A873EE6-979E-4006-BDC7-F6990C5165D9}" dt="2025-04-18T05:41:31.384" v="29" actId="20577"/>
          <ac:spMkLst>
            <pc:docMk/>
            <pc:sldMk cId="0" sldId="309"/>
            <ac:spMk id="4" creationId="{B257494D-BFA5-3B25-EFCA-6CF40E438425}"/>
          </ac:spMkLst>
        </pc:spChg>
        <pc:spChg chg="add mod">
          <ac:chgData name="Nidhi Chhabra Talreja" userId="16f76bfc-191c-4569-8260-59fc10b6d4e2" providerId="ADAL" clId="{5A873EE6-979E-4006-BDC7-F6990C5165D9}" dt="2025-04-18T05:42:04.352" v="57" actId="14100"/>
          <ac:spMkLst>
            <pc:docMk/>
            <pc:sldMk cId="0" sldId="309"/>
            <ac:spMk id="5" creationId="{E54D08FC-433B-3A6B-3609-D07744009665}"/>
          </ac:spMkLst>
        </pc:spChg>
        <pc:picChg chg="add mod">
          <ac:chgData name="Nidhi Chhabra Talreja" userId="16f76bfc-191c-4569-8260-59fc10b6d4e2" providerId="ADAL" clId="{5A873EE6-979E-4006-BDC7-F6990C5165D9}" dt="2025-04-18T05:40:14.029" v="3" actId="1076"/>
          <ac:picMkLst>
            <pc:docMk/>
            <pc:sldMk cId="0" sldId="309"/>
            <ac:picMk id="2" creationId="{27A0CD71-6C31-11CE-1CC4-467E68192D95}"/>
          </ac:picMkLst>
        </pc:picChg>
        <pc:picChg chg="add mod">
          <ac:chgData name="Nidhi Chhabra Talreja" userId="16f76bfc-191c-4569-8260-59fc10b6d4e2" providerId="ADAL" clId="{5A873EE6-979E-4006-BDC7-F6990C5165D9}" dt="2025-04-18T05:40:38.300" v="8" actId="1076"/>
          <ac:picMkLst>
            <pc:docMk/>
            <pc:sldMk cId="0" sldId="309"/>
            <ac:picMk id="3" creationId="{3C8310FB-FD39-2D74-92E6-B0A3D07FE58B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609601"/>
            <a:ext cx="10363200" cy="4267200"/>
          </a:xfrm>
        </p:spPr>
        <p:txBody>
          <a:bodyPr/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4953000"/>
            <a:ext cx="85344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D90B1B-3EB6-4959-8A99-28F5CCC008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43A8BB-8338-4CF5-8800-59268D1BD9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90CAC3-7D0E-4906-B2FA-B5746A1A68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EE3818-F19A-4445-9CB6-483A1F755DC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92889942"/>
      </p:ext>
    </p:extLst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C4F305-B44F-4438-BFDB-D82918CEFA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6EAF76-3AD9-4F6D-BBE7-157434632B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773087-F90B-4D2E-AC5D-B6687A138B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CAD2C1-AA96-4B5E-8940-65ECFAF8CAC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03067407"/>
      </p:ext>
    </p:extLst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CF4075-6B34-4ADB-8D18-5BBA259AFF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981517-A081-4FBA-A98F-04740FF10D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76FADF-2F02-4594-B6AB-E638109EB0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0049B1-325C-4E36-8548-C6A2F7A01A0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70300124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9FAE8F-FBF5-4C6E-B57F-3291FE73A4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3D967E-8019-457C-B34A-EB7BDD7E58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6121A1-3641-4B7E-B06D-8F8C61E366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2DF391-2633-426E-804C-C1B98A1B66B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18921487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:a16="http://schemas.microsoft.com/office/drawing/2014/main" id="{B5AE7D75-BDE6-4DD1-BF2F-3D6E2006ADF7}"/>
              </a:ext>
            </a:extLst>
          </p:cNvPr>
          <p:cNvSpPr/>
          <p:nvPr/>
        </p:nvSpPr>
        <p:spPr>
          <a:xfrm>
            <a:off x="5994400" y="3924300"/>
            <a:ext cx="112184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B42A3CC8-8DD5-4912-B9BB-B6719F8E75BE}"/>
              </a:ext>
            </a:extLst>
          </p:cNvPr>
          <p:cNvSpPr/>
          <p:nvPr/>
        </p:nvSpPr>
        <p:spPr>
          <a:xfrm>
            <a:off x="6261100" y="3924300"/>
            <a:ext cx="112184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9D5DDD41-0740-4416-BC01-8F6D2F468CAC}"/>
              </a:ext>
            </a:extLst>
          </p:cNvPr>
          <p:cNvSpPr/>
          <p:nvPr/>
        </p:nvSpPr>
        <p:spPr>
          <a:xfrm>
            <a:off x="5729818" y="3924300"/>
            <a:ext cx="112183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1371601"/>
            <a:ext cx="10363200" cy="2505075"/>
          </a:xfrm>
        </p:spPr>
        <p:txBody>
          <a:bodyPr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4068764"/>
            <a:ext cx="10363200" cy="1131887"/>
          </a:xfrm>
        </p:spPr>
        <p:txBody>
          <a:bodyPr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5CE66C39-0F72-4C97-9524-A99452C886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F911233-AE0E-4D99-ACA0-7437E474EC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620398B1-A06E-4691-95BD-B35301E222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F70129-F14C-4C83-808C-00CD645194D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5622047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487680" y="1600200"/>
            <a:ext cx="5388864" cy="452628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22FC85AF-4C64-4486-991B-26964B69D121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544E8AB-4992-4C50-AD2B-834105480885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F80B22BB-E5B0-4B68-AE64-813A27F84E99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4099C9F4-7F46-4AF4-B9DD-FAFD245D007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0645909"/>
      </p:ext>
    </p:extLst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5386917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7601" y="1600200"/>
            <a:ext cx="5389033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12848"/>
            <a:ext cx="5388864" cy="39136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6230112" y="2212849"/>
            <a:ext cx="5388864" cy="3913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917471FB-8A06-43F4-A7A5-673E97005CD1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F03058C1-E569-4CC2-9359-457737091C49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0DC66D5C-4E83-4D67-AC6D-0AA6DA8867DC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fld id="{2A697910-B990-4AEA-9183-1AD1A308AA3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49478051"/>
      </p:ext>
    </p:extLst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91BAE2C9-01E0-46AE-91F4-A29503F912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2D10A293-74C0-4C54-9C93-52F839411A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16DC6FB1-8D6D-4569-9544-06349F8691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B7A7ED-2A21-485A-BDD6-F7B990BBE3C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6752816"/>
      </p:ext>
    </p:extLst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D278A85E-73E2-432D-992F-9D51872662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BFA26249-0CFA-41BC-9552-015AA9EF7B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2D4D5881-B62F-4892-941D-9783B3310E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E7657F-7E48-4FBC-AC74-B5C3198640A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65079332"/>
      </p:ext>
    </p:extLst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76117" y="266700"/>
            <a:ext cx="4011084" cy="2095500"/>
          </a:xfrm>
        </p:spPr>
        <p:txBody>
          <a:bodyPr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8850" y="273051"/>
            <a:ext cx="66611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876117" y="2438401"/>
            <a:ext cx="4011084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78ACE106-5F34-4C8D-ABAA-A0A4662CAD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8F8DD9C9-4111-42A8-A218-CD13E791E8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2C606E8-2A0B-434E-B277-F7B90FFAC8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4F498A-E3F3-4FB5-A925-82B614D917D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81684446"/>
      </p:ext>
    </p:extLst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9435" y="228600"/>
            <a:ext cx="7615765" cy="895350"/>
          </a:xfrm>
        </p:spPr>
        <p:txBody>
          <a:bodyPr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10835" y="1143000"/>
            <a:ext cx="8072965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9435" y="5810250"/>
            <a:ext cx="7615765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841F5BF9-B59C-4A38-B0EF-1502891BAC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A19B341A-8EF2-4048-9689-366807E0AB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815F0C0-D81E-44E1-BAFD-4369300355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F37FFE-EAA5-49A4-98A1-43E020B34EC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85590935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61C7F23-D837-485E-BA96-F76E6A5F33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3255A392-D2F4-4F75-83DC-2C18B7E7A79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B3250D-167A-4420-B775-08FC9F9A0DD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483601" y="6356351"/>
            <a:ext cx="2781300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4E8270-639E-4586-A3E4-F47E1C1E125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78418" y="6356351"/>
            <a:ext cx="3797300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968DD4-0C7B-46FC-839F-38CE18F784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91901" y="6356351"/>
            <a:ext cx="749300" cy="365125"/>
          </a:xfrm>
          <a:prstGeom prst="rect">
            <a:avLst/>
          </a:prstGeom>
        </p:spPr>
        <p:txBody>
          <a:bodyPr vert="horz" wrap="square" lIns="27432" tIns="45720" rIns="4572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595959"/>
                </a:solidFill>
                <a:latin typeface="Century Gothic" panose="020B0502020202020204" pitchFamily="34" charset="0"/>
              </a:defRPr>
            </a:lvl1pPr>
          </a:lstStyle>
          <a:p>
            <a:fld id="{9470B0C1-BB00-4C0F-9823-97F5460400FA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E64C0FB3-9874-474B-9A6A-7240DC04B801}"/>
              </a:ext>
            </a:extLst>
          </p:cNvPr>
          <p:cNvSpPr/>
          <p:nvPr/>
        </p:nvSpPr>
        <p:spPr>
          <a:xfrm>
            <a:off x="11277600" y="6499225"/>
            <a:ext cx="112184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5EA85FD7-9AFB-4EFA-9D0A-3644A13D88B9}"/>
              </a:ext>
            </a:extLst>
          </p:cNvPr>
          <p:cNvSpPr/>
          <p:nvPr/>
        </p:nvSpPr>
        <p:spPr>
          <a:xfrm>
            <a:off x="759885" y="6499225"/>
            <a:ext cx="112183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803" r:id="rId3"/>
    <p:sldLayoutId id="2147483795" r:id="rId4"/>
    <p:sldLayoutId id="2147483796" r:id="rId5"/>
    <p:sldLayoutId id="2147483797" r:id="rId6"/>
    <p:sldLayoutId id="2147483798" r:id="rId7"/>
    <p:sldLayoutId id="2147483799" r:id="rId8"/>
    <p:sldLayoutId id="2147483800" r:id="rId9"/>
    <p:sldLayoutId id="2147483801" r:id="rId10"/>
    <p:sldLayoutId id="2147483802" r:id="rId11"/>
  </p:sldLayoutIdLst>
  <p:transition spd="slow"/>
  <p:txStyles>
    <p:titleStyle>
      <a:lvl1pPr algn="ctr" rtl="0" eaLnBrk="0" fontAlgn="base" hangingPunct="0">
        <a:lnSpc>
          <a:spcPts val="5800"/>
        </a:lnSpc>
        <a:spcBef>
          <a:spcPct val="0"/>
        </a:spcBef>
        <a:spcAft>
          <a:spcPct val="0"/>
        </a:spcAft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  <a:lvl2pPr algn="ctr" rtl="0" eaLnBrk="0" fontAlgn="base" hangingPunct="0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2pPr>
      <a:lvl3pPr algn="ctr" rtl="0" eaLnBrk="0" fontAlgn="base" hangingPunct="0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3pPr>
      <a:lvl4pPr algn="ctr" rtl="0" eaLnBrk="0" fontAlgn="base" hangingPunct="0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4pPr>
      <a:lvl5pPr algn="ctr" rtl="0" eaLnBrk="0" fontAlgn="base" hangingPunct="0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5pPr>
      <a:lvl6pPr marL="457200" algn="ctr" rtl="0" fontAlgn="base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6pPr>
      <a:lvl7pPr marL="914400" algn="ctr" rtl="0" fontAlgn="base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7pPr>
      <a:lvl8pPr marL="1371600" algn="ctr" rtl="0" fontAlgn="base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8pPr>
      <a:lvl9pPr marL="1828800" algn="ctr" rtl="0" fontAlgn="base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rgbClr val="7F7F7F"/>
          </a:solidFill>
          <a:latin typeface="+mj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Courier New" panose="02070309020205020404" pitchFamily="49" charset="0"/>
        <a:buChar char="o"/>
        <a:defRPr sz="1600" kern="1200">
          <a:solidFill>
            <a:srgbClr val="7F7F7F"/>
          </a:solidFill>
          <a:latin typeface="+mj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600" kern="1200">
          <a:solidFill>
            <a:srgbClr val="7F7F7F"/>
          </a:solidFill>
          <a:latin typeface="+mj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Courier New" panose="02070309020205020404" pitchFamily="49" charset="0"/>
        <a:buChar char="o"/>
        <a:defRPr sz="1600" kern="1200">
          <a:solidFill>
            <a:srgbClr val="7F7F7F"/>
          </a:solidFill>
          <a:latin typeface="+mj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600" kern="1200">
          <a:solidFill>
            <a:srgbClr val="7F7F7F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16">
            <a:extLst>
              <a:ext uri="{FF2B5EF4-FFF2-40B4-BE49-F238E27FC236}">
                <a16:creationId xmlns:a16="http://schemas.microsoft.com/office/drawing/2014/main" id="{B0E4C6A4-2A67-43B9-A078-96123B87AC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6300" y="2819400"/>
            <a:ext cx="104394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hangingPunct="1"/>
            <a:r>
              <a:rPr lang="en-US" altLang="en-US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TECHNICAL PRESENTATION GUIDELINES</a:t>
            </a:r>
          </a:p>
        </p:txBody>
      </p:sp>
      <p:sp>
        <p:nvSpPr>
          <p:cNvPr id="3075" name="Text Box 18">
            <a:extLst>
              <a:ext uri="{FF2B5EF4-FFF2-40B4-BE49-F238E27FC236}">
                <a16:creationId xmlns:a16="http://schemas.microsoft.com/office/drawing/2014/main" id="{BB3DCDE4-596A-42C0-96DF-55ACF31C14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795516"/>
            <a:ext cx="9144000" cy="1261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hangingPunct="1"/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RECYCLE 2025</a:t>
            </a:r>
          </a:p>
          <a:p>
            <a:pPr algn="ctr" eaLnBrk="1" hangingPunct="1"/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altLang="en-US" sz="20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International Conference on Waste Management</a:t>
            </a:r>
          </a:p>
          <a:p>
            <a:pPr algn="ctr" eaLnBrk="1" hangingPunct="1"/>
            <a:r>
              <a:rPr lang="en-US" alt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June 05-06</a:t>
            </a:r>
            <a:r>
              <a:rPr lang="en-US" altLang="en-US" sz="16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alt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2025</a:t>
            </a:r>
          </a:p>
          <a:p>
            <a:pPr algn="ctr" eaLnBrk="1" hangingPunct="1"/>
            <a:r>
              <a:rPr lang="en-US" alt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IIT Guwahati</a:t>
            </a:r>
          </a:p>
        </p:txBody>
      </p:sp>
    </p:spTree>
  </p:cSld>
  <p:clrMapOvr>
    <a:masterClrMapping/>
  </p:clrMapOvr>
  <p:transition spd="slow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3">
            <a:extLst>
              <a:ext uri="{FF2B5EF4-FFF2-40B4-BE49-F238E27FC236}">
                <a16:creationId xmlns:a16="http://schemas.microsoft.com/office/drawing/2014/main" id="{16A5B0DA-F0BE-4C16-87CF-6D82C07DAA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533401"/>
            <a:ext cx="105156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hangingPunct="1"/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3-4.  PROBLEM &amp; THEORIES (1-3 SLIDES)</a:t>
            </a:r>
          </a:p>
        </p:txBody>
      </p:sp>
      <p:sp>
        <p:nvSpPr>
          <p:cNvPr id="12291" name="Text Box 4">
            <a:extLst>
              <a:ext uri="{FF2B5EF4-FFF2-40B4-BE49-F238E27FC236}">
                <a16:creationId xmlns:a16="http://schemas.microsoft.com/office/drawing/2014/main" id="{0636E75F-3414-4478-BDBC-CC0DEB8BF6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1524000"/>
            <a:ext cx="10515600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marL="457200" indent="-457200" eaLnBrk="1" hangingPunct="1">
              <a:buFont typeface="Wingdings" panose="05000000000000000000" pitchFamily="2" charset="2"/>
              <a:buChar char="§"/>
            </a:pP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State the problem you’re addressing &amp; the scientific theories associated with it briefly on one or two slides.</a:t>
            </a:r>
          </a:p>
          <a:p>
            <a:pPr marL="457200" indent="-457200" eaLnBrk="1" hangingPunct="1">
              <a:buFont typeface="Wingdings" panose="05000000000000000000" pitchFamily="2" charset="2"/>
              <a:buChar char="§"/>
            </a:pP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Use examples.</a:t>
            </a:r>
          </a:p>
          <a:p>
            <a:pPr marL="457200" indent="-457200" eaLnBrk="1" hangingPunct="1">
              <a:buFont typeface="Wingdings" panose="05000000000000000000" pitchFamily="2" charset="2"/>
              <a:buChar char="§"/>
            </a:pP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picture (on another slide, if necessary) will be handy.</a:t>
            </a:r>
          </a:p>
          <a:p>
            <a:pPr marL="457200" indent="-457200" eaLnBrk="1" hangingPunct="1">
              <a:buFont typeface="Wingdings" panose="05000000000000000000" pitchFamily="2" charset="2"/>
              <a:buChar char="§"/>
            </a:pP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Again, be as brief as possible, use only relevant data.</a:t>
            </a:r>
          </a:p>
          <a:p>
            <a:pPr marL="457200" indent="-457200" eaLnBrk="1" hangingPunct="1">
              <a:buFont typeface="Wingdings" panose="05000000000000000000" pitchFamily="2" charset="2"/>
              <a:buChar char="§"/>
            </a:pP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Use short but meaningful points.</a:t>
            </a:r>
          </a:p>
          <a:p>
            <a:pPr marL="457200" indent="-457200" eaLnBrk="1" hangingPunct="1">
              <a:buFont typeface="Wingdings" panose="05000000000000000000" pitchFamily="2" charset="2"/>
              <a:buChar char="§"/>
            </a:pP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Explain every point briefly.</a:t>
            </a:r>
            <a:endParaRPr lang="en-US" alt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3">
            <a:extLst>
              <a:ext uri="{FF2B5EF4-FFF2-40B4-BE49-F238E27FC236}">
                <a16:creationId xmlns:a16="http://schemas.microsoft.com/office/drawing/2014/main" id="{B7D4FF49-8A0D-43F8-97B9-9DF3A8196B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533401"/>
            <a:ext cx="10668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hangingPunct="1"/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 METHODS {OPTIONAL} (1 SLIDE)</a:t>
            </a:r>
          </a:p>
        </p:txBody>
      </p:sp>
      <p:sp>
        <p:nvSpPr>
          <p:cNvPr id="13315" name="Text Box 4">
            <a:extLst>
              <a:ext uri="{FF2B5EF4-FFF2-40B4-BE49-F238E27FC236}">
                <a16:creationId xmlns:a16="http://schemas.microsoft.com/office/drawing/2014/main" id="{5AD90DBC-1E30-4E57-8F30-00FC9BD052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1524000"/>
            <a:ext cx="106680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marL="457200" indent="-457200" algn="just" eaLnBrk="1" hangingPunct="1">
              <a:buFont typeface="Wingdings" panose="05000000000000000000" pitchFamily="2" charset="2"/>
              <a:buChar char="§"/>
            </a:pP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Briefly summarize your method of literature (or content) analysis on one slide.</a:t>
            </a:r>
            <a:endParaRPr lang="en-US" alt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3">
            <a:extLst>
              <a:ext uri="{FF2B5EF4-FFF2-40B4-BE49-F238E27FC236}">
                <a16:creationId xmlns:a16="http://schemas.microsoft.com/office/drawing/2014/main" id="{91BBD4AB-7A69-4BFD-854F-67D2C2488F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533401"/>
            <a:ext cx="108966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hangingPunct="1"/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6-12.  RESULTS &amp; DISCUSSION (5-7 SLIDES)</a:t>
            </a:r>
          </a:p>
        </p:txBody>
      </p:sp>
      <p:sp>
        <p:nvSpPr>
          <p:cNvPr id="14339" name="Text Box 4">
            <a:extLst>
              <a:ext uri="{FF2B5EF4-FFF2-40B4-BE49-F238E27FC236}">
                <a16:creationId xmlns:a16="http://schemas.microsoft.com/office/drawing/2014/main" id="{1A60FE6C-2CCB-42C3-A584-0118E23999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524000"/>
            <a:ext cx="10896600" cy="2345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hangingPunct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 rest of the slides are for </a:t>
            </a: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Results</a:t>
            </a: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(hypotheses), </a:t>
            </a: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Discussion</a:t>
            </a: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&amp; </a:t>
            </a: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Conclusions</a:t>
            </a: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eaLnBrk="1" hangingPunct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Start with a brief recap of descriptive statistics, if available. </a:t>
            </a:r>
          </a:p>
          <a:p>
            <a:pPr eaLnBrk="1" hangingPunct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Give your hypotheses with scientific proof to support them.</a:t>
            </a:r>
          </a:p>
          <a:p>
            <a:pPr eaLnBrk="1" hangingPunct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Discuss the practicality of each hypothesis if possible.</a:t>
            </a:r>
          </a:p>
          <a:p>
            <a:pPr eaLnBrk="1" hangingPunct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 sure to tell the significance of your research and what should be done next regarding it.</a:t>
            </a:r>
          </a:p>
        </p:txBody>
      </p:sp>
    </p:spTree>
  </p:cSld>
  <p:clrMapOvr>
    <a:masterClrMapping/>
  </p:clrMapOvr>
  <p:transition spd="slow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3">
            <a:extLst>
              <a:ext uri="{FF2B5EF4-FFF2-40B4-BE49-F238E27FC236}">
                <a16:creationId xmlns:a16="http://schemas.microsoft.com/office/drawing/2014/main" id="{EDCB6105-4227-4157-8717-4F82643F06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533401"/>
            <a:ext cx="109728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hangingPunct="1"/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13.  REFERENCES (1 SLIDE)</a:t>
            </a:r>
          </a:p>
        </p:txBody>
      </p:sp>
      <p:sp>
        <p:nvSpPr>
          <p:cNvPr id="15363" name="Text Box 4">
            <a:extLst>
              <a:ext uri="{FF2B5EF4-FFF2-40B4-BE49-F238E27FC236}">
                <a16:creationId xmlns:a16="http://schemas.microsoft.com/office/drawing/2014/main" id="{03E6C766-27C9-4C57-8143-8637DD01B8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1541464"/>
            <a:ext cx="10972800" cy="2345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marL="342900" indent="-342900" eaLnBrk="1" hangingPunct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Mention the top five or six references for your paper preference-wise in points.</a:t>
            </a:r>
          </a:p>
          <a:p>
            <a:pPr marL="342900" indent="-342900" eaLnBrk="1" hangingPunct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Do not explain anything, just mention the references.</a:t>
            </a:r>
          </a:p>
          <a:p>
            <a:pPr marL="342900" indent="-342900" eaLnBrk="1" hangingPunct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Include books &amp; research papers, if any.</a:t>
            </a:r>
          </a:p>
          <a:p>
            <a:pPr marL="342900" indent="-342900" eaLnBrk="1" hangingPunct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Avoid commonly referred websites (like Google or Wikipedia).</a:t>
            </a:r>
          </a:p>
          <a:p>
            <a:pPr marL="342900" indent="-342900" eaLnBrk="1" hangingPunct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Do not linger for more than 10 seconds on this slide.</a:t>
            </a:r>
            <a:endParaRPr lang="en-US" alt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3">
            <a:extLst>
              <a:ext uri="{FF2B5EF4-FFF2-40B4-BE49-F238E27FC236}">
                <a16:creationId xmlns:a16="http://schemas.microsoft.com/office/drawing/2014/main" id="{12D5DDA2-4076-4139-9586-98DECF487D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533401"/>
            <a:ext cx="9144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hangingPunct="1"/>
            <a:r>
              <a:rPr lang="en-US" altLang="en-US" sz="4000" b="1" u="sng">
                <a:solidFill>
                  <a:schemeClr val="bg1"/>
                </a:solidFill>
              </a:rPr>
              <a:t>14.  ‘Thank You’ Slide (1 slide)</a:t>
            </a:r>
          </a:p>
        </p:txBody>
      </p:sp>
      <p:sp>
        <p:nvSpPr>
          <p:cNvPr id="16387" name="Text Box 4">
            <a:extLst>
              <a:ext uri="{FF2B5EF4-FFF2-40B4-BE49-F238E27FC236}">
                <a16:creationId xmlns:a16="http://schemas.microsoft.com/office/drawing/2014/main" id="{269F5434-4C8A-4242-A789-3416829BE2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1524001"/>
            <a:ext cx="86868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hangingPunct="1">
              <a:buClr>
                <a:srgbClr val="5FD1FF"/>
              </a:buClr>
              <a:buFont typeface="Wingdings" panose="05000000000000000000" pitchFamily="2" charset="2"/>
              <a:buNone/>
            </a:pPr>
            <a:r>
              <a:rPr lang="en-US" altLang="en-US" sz="2400">
                <a:solidFill>
                  <a:schemeClr val="bg1"/>
                </a:solidFill>
              </a:rPr>
              <a:t>Just mention ‘THANK YOU’ on this slide.</a:t>
            </a:r>
          </a:p>
          <a:p>
            <a:pPr algn="ctr" eaLnBrk="1" hangingPunct="1">
              <a:buClr>
                <a:srgbClr val="5FD1FF"/>
              </a:buClr>
              <a:buFont typeface="Wingdings" panose="05000000000000000000" pitchFamily="2" charset="2"/>
              <a:buNone/>
            </a:pPr>
            <a:r>
              <a:rPr lang="en-US" altLang="en-US" sz="2400">
                <a:solidFill>
                  <a:schemeClr val="bg1"/>
                </a:solidFill>
              </a:rPr>
              <a:t>Include ‘QUESTIONS?’ If you want.</a:t>
            </a:r>
          </a:p>
        </p:txBody>
      </p:sp>
      <p:sp>
        <p:nvSpPr>
          <p:cNvPr id="16388" name="Text Box 5">
            <a:extLst>
              <a:ext uri="{FF2B5EF4-FFF2-40B4-BE49-F238E27FC236}">
                <a16:creationId xmlns:a16="http://schemas.microsoft.com/office/drawing/2014/main" id="{4B18C027-8F57-42CE-8129-DA22A57DF6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2337137"/>
            <a:ext cx="105156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THANK YOU</a:t>
            </a:r>
          </a:p>
        </p:txBody>
      </p:sp>
      <p:sp>
        <p:nvSpPr>
          <p:cNvPr id="16389" name="Text Box 6">
            <a:extLst>
              <a:ext uri="{FF2B5EF4-FFF2-40B4-BE49-F238E27FC236}">
                <a16:creationId xmlns:a16="http://schemas.microsoft.com/office/drawing/2014/main" id="{DE4F4BAC-7BCC-422B-873E-5B257BD63B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3256013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QUESTIONS?</a:t>
            </a:r>
          </a:p>
        </p:txBody>
      </p:sp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3">
            <a:extLst>
              <a:ext uri="{FF2B5EF4-FFF2-40B4-BE49-F238E27FC236}">
                <a16:creationId xmlns:a16="http://schemas.microsoft.com/office/drawing/2014/main" id="{5AD26603-E714-4703-BA66-ABF0CCBCE3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547687"/>
            <a:ext cx="9144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hangingPunct="1"/>
            <a:r>
              <a:rPr lang="en-US" altLang="en-US" sz="4000" b="1" u="sng">
                <a:solidFill>
                  <a:schemeClr val="bg1"/>
                </a:solidFill>
              </a:rPr>
              <a:t>Time-Limits</a:t>
            </a:r>
          </a:p>
        </p:txBody>
      </p:sp>
      <p:sp>
        <p:nvSpPr>
          <p:cNvPr id="4099" name="Text Box 4">
            <a:extLst>
              <a:ext uri="{FF2B5EF4-FFF2-40B4-BE49-F238E27FC236}">
                <a16:creationId xmlns:a16="http://schemas.microsoft.com/office/drawing/2014/main" id="{ED5B1679-4BA2-455A-8DB6-5A05844410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898525"/>
            <a:ext cx="10820400" cy="3477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just" eaLnBrk="1" hangingPunct="1">
              <a:buClr>
                <a:srgbClr val="00CC00"/>
              </a:buClr>
            </a:pPr>
            <a:r>
              <a:rPr lang="en-US" altLang="en-US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Time-Limits:</a:t>
            </a:r>
          </a:p>
          <a:p>
            <a:pPr marL="800100" lvl="1" indent="-342900" algn="just" eaLnBrk="1" hangingPunct="1">
              <a:buFont typeface="Arial" panose="020B0604020202020204" pitchFamily="34" charset="0"/>
              <a:buChar char="•"/>
            </a:pP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Oral Presentation (with PowerPoint): 8 minutes maximum</a:t>
            </a:r>
          </a:p>
          <a:p>
            <a:pPr marL="800100" lvl="1" indent="-342900" algn="just" eaLnBrk="1" hangingPunct="1">
              <a:buFont typeface="Arial" panose="020B0604020202020204" pitchFamily="34" charset="0"/>
              <a:buChar char="•"/>
            </a:pP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Question &amp; Answer session by Judges: 2 minutes</a:t>
            </a:r>
          </a:p>
          <a:p>
            <a:pPr marL="800100" lvl="1" indent="-342900" algn="just" eaLnBrk="1" hangingPunct="1">
              <a:buFont typeface="Arial" panose="020B0604020202020204" pitchFamily="34" charset="0"/>
              <a:buChar char="•"/>
            </a:pP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Maximum number of slides 12.</a:t>
            </a:r>
          </a:p>
          <a:p>
            <a:pPr marL="800100" lvl="1" indent="-342900" algn="just" eaLnBrk="1" hangingPunct="1">
              <a:buFont typeface="Arial" panose="020B0604020202020204" pitchFamily="34" charset="0"/>
              <a:buChar char="•"/>
            </a:pP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 Times New Roman font throughout.</a:t>
            </a:r>
          </a:p>
          <a:p>
            <a:pPr lvl="1" algn="just" eaLnBrk="1" hangingPunct="1">
              <a:buClr>
                <a:srgbClr val="00CC00"/>
              </a:buClr>
              <a:buFont typeface="Wingdings" panose="05000000000000000000" pitchFamily="2" charset="2"/>
              <a:buNone/>
            </a:pPr>
            <a:endParaRPr lang="en-US" alt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TIME LIMIT SHOULD BE STRICTLY FOLLOWED; </a:t>
            </a: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any extension can lead to deduction of marks.</a:t>
            </a:r>
          </a:p>
          <a:p>
            <a:pPr algn="just" eaLnBrk="1" hangingPunct="1">
              <a:buFont typeface="Wingdings" panose="05000000000000000000" pitchFamily="2" charset="2"/>
              <a:buChar char="§"/>
            </a:pP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 the authors may choose to speak, but time-limit should </a:t>
            </a: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</a:t>
            </a: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 exceeded.</a:t>
            </a:r>
          </a:p>
          <a:p>
            <a:pPr algn="just" eaLnBrk="1" hangingPunct="1">
              <a:buFont typeface="Wingdings" panose="05000000000000000000" pitchFamily="2" charset="2"/>
              <a:buChar char="§"/>
            </a:pP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Animations &amp; Videos (if any) may be included, but they should be played within the same allotted time limit of 8 minutes.</a:t>
            </a:r>
          </a:p>
        </p:txBody>
      </p:sp>
    </p:spTree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ext Box 18">
            <a:extLst>
              <a:ext uri="{FF2B5EF4-FFF2-40B4-BE49-F238E27FC236}">
                <a16:creationId xmlns:a16="http://schemas.microsoft.com/office/drawing/2014/main" id="{2BE01CEE-F5F7-4127-A2FA-BADA0F4FAA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685801"/>
            <a:ext cx="107442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marL="342900" indent="-342900" algn="just" eaLnBrk="1" hangingPunct="1">
              <a:buFont typeface="Wingdings" panose="05000000000000000000" pitchFamily="2" charset="2"/>
              <a:buChar char="§"/>
            </a:pP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Presentation should be done on-stage.</a:t>
            </a:r>
          </a:p>
          <a:p>
            <a:pPr marL="342900" indent="-342900" algn="just" eaLnBrk="1" hangingPunct="1">
              <a:buFont typeface="Wingdings" panose="05000000000000000000" pitchFamily="2" charset="2"/>
              <a:buChar char="§"/>
            </a:pP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Format: Microsoft PowerPoint </a:t>
            </a: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(.ppt/.pptx) </a:t>
            </a: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and/or PDF (.pdf)</a:t>
            </a:r>
            <a:endParaRPr lang="en-US" alt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 eaLnBrk="1" hangingPunct="1">
              <a:buFont typeface="Wingdings" panose="05000000000000000000" pitchFamily="2" charset="2"/>
              <a:buChar char="§"/>
            </a:pP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All audio-visual equipment will be provided: Laptop, microphones, speaker system, digital projection system etc.</a:t>
            </a:r>
          </a:p>
          <a:p>
            <a:pPr marL="342900" indent="-342900" algn="just" eaLnBrk="1" hangingPunct="1">
              <a:buFont typeface="Wingdings" panose="05000000000000000000" pitchFamily="2" charset="2"/>
              <a:buChar char="§"/>
            </a:pP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Each slides should contain proper slide number.</a:t>
            </a:r>
          </a:p>
          <a:p>
            <a:pPr marL="342900" indent="-342900" algn="just" eaLnBrk="1" hangingPunct="1">
              <a:buFont typeface="Wingdings" panose="05000000000000000000" pitchFamily="2" charset="2"/>
              <a:buChar char="§"/>
            </a:pP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Map of India if used, should be in accordance with </a:t>
            </a:r>
            <a:r>
              <a:rPr lang="en-US" alt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GoI</a:t>
            </a: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guidelines.</a:t>
            </a:r>
          </a:p>
        </p:txBody>
      </p:sp>
    </p:spTree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5">
            <a:extLst>
              <a:ext uri="{FF2B5EF4-FFF2-40B4-BE49-F238E27FC236}">
                <a16:creationId xmlns:a16="http://schemas.microsoft.com/office/drawing/2014/main" id="{3066FE94-6855-48F2-9F9C-3E4058822B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841176"/>
            <a:ext cx="10820400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marL="342900" indent="-342900" algn="just" eaLnBrk="1" hangingPunct="1">
              <a:buFont typeface="Wingdings" panose="05000000000000000000" pitchFamily="2" charset="2"/>
              <a:buChar char="§"/>
            </a:pP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Keep the text as brief as possible.</a:t>
            </a:r>
          </a:p>
          <a:p>
            <a:pPr marL="342900" indent="-342900"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 eaLnBrk="1" hangingPunct="1">
              <a:buFont typeface="Wingdings" panose="05000000000000000000" pitchFamily="2" charset="2"/>
              <a:buChar char="§"/>
            </a:pP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Data looks better organized &amp; easier to comprehend if given in POINTS.</a:t>
            </a:r>
          </a:p>
          <a:p>
            <a:pPr algn="just" eaLnBrk="1" hangingPunct="1"/>
            <a:endParaRPr lang="en-US" alt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 eaLnBrk="1" hangingPunct="1">
              <a:buFont typeface="Wingdings" panose="05000000000000000000" pitchFamily="2" charset="2"/>
              <a:buChar char="§"/>
            </a:pP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All letters on the slide should be big enough to make it readable even at the back of the auditorium.</a:t>
            </a:r>
          </a:p>
        </p:txBody>
      </p:sp>
    </p:spTree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3">
            <a:extLst>
              <a:ext uri="{FF2B5EF4-FFF2-40B4-BE49-F238E27FC236}">
                <a16:creationId xmlns:a16="http://schemas.microsoft.com/office/drawing/2014/main" id="{91EDF502-8BF9-444F-A900-1347C25E07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533401"/>
            <a:ext cx="108204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hangingPunct="1"/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SLIDE BACKGROUND &amp; READABILITY</a:t>
            </a:r>
          </a:p>
        </p:txBody>
      </p:sp>
      <p:sp>
        <p:nvSpPr>
          <p:cNvPr id="7171" name="Text Box 4">
            <a:extLst>
              <a:ext uri="{FF2B5EF4-FFF2-40B4-BE49-F238E27FC236}">
                <a16:creationId xmlns:a16="http://schemas.microsoft.com/office/drawing/2014/main" id="{32883CD7-A1D1-4E3A-B2C9-9120A409D8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71650" y="1676400"/>
            <a:ext cx="8362950" cy="884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hangingPunct="1"/>
            <a:endParaRPr lang="en-US" altLang="en-US" sz="2400">
              <a:latin typeface="Arial" panose="020B0604020202020204" pitchFamily="34" charset="0"/>
            </a:endParaRPr>
          </a:p>
          <a:p>
            <a:pPr eaLnBrk="1" hangingPunct="1"/>
            <a:endParaRPr lang="en-US" altLang="en-US" sz="2800">
              <a:latin typeface="Arial" panose="020B0604020202020204" pitchFamily="34" charset="0"/>
            </a:endParaRPr>
          </a:p>
        </p:txBody>
      </p:sp>
      <p:sp>
        <p:nvSpPr>
          <p:cNvPr id="7172" name="Rectangle 5">
            <a:extLst>
              <a:ext uri="{FF2B5EF4-FFF2-40B4-BE49-F238E27FC236}">
                <a16:creationId xmlns:a16="http://schemas.microsoft.com/office/drawing/2014/main" id="{5C44512B-BCED-4D63-A895-349847027D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1206551"/>
            <a:ext cx="107442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marL="342900" indent="-342900" eaLnBrk="1" hangingPunct="1"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Choose an attractive picture (related to your topic, of course) as the background for your TITLE slide.</a:t>
            </a:r>
          </a:p>
          <a:p>
            <a:pPr marL="342900" indent="-342900" eaLnBrk="1" hangingPunct="1">
              <a:buFont typeface="Wingdings" panose="05000000000000000000" pitchFamily="2" charset="2"/>
              <a:buChar char="§"/>
            </a:pPr>
            <a:endParaRPr lang="en-US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eaLnBrk="1" hangingPunct="1"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the other following slides, background and text should be in contrasting colors.</a:t>
            </a:r>
          </a:p>
        </p:txBody>
      </p:sp>
      <p:sp>
        <p:nvSpPr>
          <p:cNvPr id="7173" name="Text Box 6">
            <a:extLst>
              <a:ext uri="{FF2B5EF4-FFF2-40B4-BE49-F238E27FC236}">
                <a16:creationId xmlns:a16="http://schemas.microsoft.com/office/drawing/2014/main" id="{9AE55324-FB2C-4270-BED1-E8E98319D1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3832225"/>
            <a:ext cx="9448800" cy="3968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000" b="1"/>
              <a:t>A light background &amp; dark print works well.</a:t>
            </a:r>
          </a:p>
        </p:txBody>
      </p:sp>
      <p:sp>
        <p:nvSpPr>
          <p:cNvPr id="7174" name="Text Box 7">
            <a:extLst>
              <a:ext uri="{FF2B5EF4-FFF2-40B4-BE49-F238E27FC236}">
                <a16:creationId xmlns:a16="http://schemas.microsoft.com/office/drawing/2014/main" id="{D5DE2CFE-C2A0-40B8-8926-5F44672DCF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4327525"/>
            <a:ext cx="9448800" cy="396875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000" b="1" dirty="0">
                <a:solidFill>
                  <a:schemeClr val="bg1"/>
                </a:solidFill>
              </a:rPr>
              <a:t>A dark background &amp; light print also works well.</a:t>
            </a:r>
          </a:p>
        </p:txBody>
      </p:sp>
      <p:sp>
        <p:nvSpPr>
          <p:cNvPr id="7175" name="Text Box 8">
            <a:extLst>
              <a:ext uri="{FF2B5EF4-FFF2-40B4-BE49-F238E27FC236}">
                <a16:creationId xmlns:a16="http://schemas.microsoft.com/office/drawing/2014/main" id="{0C7C1E90-5432-45C1-98F8-3316EC12CD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5699125"/>
            <a:ext cx="9448800" cy="3968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000" b="1" dirty="0">
                <a:solidFill>
                  <a:schemeClr val="bg1"/>
                </a:solidFill>
              </a:rPr>
              <a:t>A light background &amp; light print??? Not at all!</a:t>
            </a:r>
          </a:p>
        </p:txBody>
      </p:sp>
      <p:sp>
        <p:nvSpPr>
          <p:cNvPr id="7176" name="Text Box 9">
            <a:extLst>
              <a:ext uri="{FF2B5EF4-FFF2-40B4-BE49-F238E27FC236}">
                <a16:creationId xmlns:a16="http://schemas.microsoft.com/office/drawing/2014/main" id="{D52DB50A-C4B9-4DB4-B257-50009E03AE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5013325"/>
            <a:ext cx="9448800" cy="396875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000" b="1" dirty="0"/>
              <a:t>A dark background &amp; dark print??? Not so much...</a:t>
            </a:r>
          </a:p>
        </p:txBody>
      </p:sp>
      <p:pic>
        <p:nvPicPr>
          <p:cNvPr id="3" name="Graphic 2" descr="Checkmark with solid fill">
            <a:extLst>
              <a:ext uri="{FF2B5EF4-FFF2-40B4-BE49-F238E27FC236}">
                <a16:creationId xmlns:a16="http://schemas.microsoft.com/office/drawing/2014/main" id="{A80DC0B6-0D69-E3C8-CA68-342C90014B4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972801" y="3754386"/>
            <a:ext cx="581076" cy="581076"/>
          </a:xfrm>
          <a:prstGeom prst="rect">
            <a:avLst/>
          </a:prstGeom>
        </p:spPr>
      </p:pic>
      <p:pic>
        <p:nvPicPr>
          <p:cNvPr id="5" name="Graphic 4" descr="Close with solid fill">
            <a:extLst>
              <a:ext uri="{FF2B5EF4-FFF2-40B4-BE49-F238E27FC236}">
                <a16:creationId xmlns:a16="http://schemas.microsoft.com/office/drawing/2014/main" id="{6ABF0074-AB24-E5F4-C4A6-D0A5FD3E9AA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991039" y="5651449"/>
            <a:ext cx="581076" cy="581076"/>
          </a:xfrm>
          <a:prstGeom prst="rect">
            <a:avLst/>
          </a:prstGeom>
        </p:spPr>
      </p:pic>
      <p:pic>
        <p:nvPicPr>
          <p:cNvPr id="6" name="Graphic 5" descr="Checkmark with solid fill">
            <a:extLst>
              <a:ext uri="{FF2B5EF4-FFF2-40B4-BE49-F238E27FC236}">
                <a16:creationId xmlns:a16="http://schemas.microsoft.com/office/drawing/2014/main" id="{78783AC0-59DF-3840-F4F6-51D5FBFA76D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972801" y="4299831"/>
            <a:ext cx="581076" cy="581076"/>
          </a:xfrm>
          <a:prstGeom prst="rect">
            <a:avLst/>
          </a:prstGeom>
        </p:spPr>
      </p:pic>
      <p:pic>
        <p:nvPicPr>
          <p:cNvPr id="7" name="Graphic 6" descr="Close with solid fill">
            <a:extLst>
              <a:ext uri="{FF2B5EF4-FFF2-40B4-BE49-F238E27FC236}">
                <a16:creationId xmlns:a16="http://schemas.microsoft.com/office/drawing/2014/main" id="{6BCDF386-D1E9-E7D7-7260-93B20C86370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991039" y="4890432"/>
            <a:ext cx="581076" cy="581076"/>
          </a:xfrm>
          <a:prstGeom prst="rect">
            <a:avLst/>
          </a:prstGeom>
        </p:spPr>
      </p:pic>
    </p:spTree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3">
            <a:extLst>
              <a:ext uri="{FF2B5EF4-FFF2-40B4-BE49-F238E27FC236}">
                <a16:creationId xmlns:a16="http://schemas.microsoft.com/office/drawing/2014/main" id="{81C92464-ABFF-4CEC-879B-26D834FDAE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533401"/>
            <a:ext cx="105918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hangingPunct="1"/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GRAPHS &amp; FIGURES</a:t>
            </a:r>
          </a:p>
        </p:txBody>
      </p:sp>
      <p:sp>
        <p:nvSpPr>
          <p:cNvPr id="8195" name="Text Box 4">
            <a:extLst>
              <a:ext uri="{FF2B5EF4-FFF2-40B4-BE49-F238E27FC236}">
                <a16:creationId xmlns:a16="http://schemas.microsoft.com/office/drawing/2014/main" id="{75E9456D-C931-4E5A-86AD-70871240C4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71650" y="1676400"/>
            <a:ext cx="8362950" cy="884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hangingPunct="1"/>
            <a:endParaRPr lang="en-US" altLang="en-US" sz="2400">
              <a:latin typeface="Arial" panose="020B0604020202020204" pitchFamily="34" charset="0"/>
            </a:endParaRPr>
          </a:p>
          <a:p>
            <a:pPr eaLnBrk="1" hangingPunct="1"/>
            <a:endParaRPr lang="en-US" altLang="en-US" sz="2800">
              <a:latin typeface="Arial" panose="020B0604020202020204" pitchFamily="34" charset="0"/>
            </a:endParaRPr>
          </a:p>
        </p:txBody>
      </p:sp>
      <p:sp>
        <p:nvSpPr>
          <p:cNvPr id="8196" name="Rectangle 5">
            <a:extLst>
              <a:ext uri="{FF2B5EF4-FFF2-40B4-BE49-F238E27FC236}">
                <a16:creationId xmlns:a16="http://schemas.microsoft.com/office/drawing/2014/main" id="{0773496A-D497-4E9B-8F52-83C2FACB07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5410200"/>
            <a:ext cx="78486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hangingPunct="1">
              <a:spcBef>
                <a:spcPct val="20000"/>
              </a:spcBef>
              <a:buFontTx/>
              <a:buChar char="•"/>
            </a:pPr>
            <a:endParaRPr lang="en-US" altLang="en-US" sz="2000">
              <a:latin typeface="Arial" panose="020B0604020202020204" pitchFamily="34" charset="0"/>
            </a:endParaRPr>
          </a:p>
        </p:txBody>
      </p:sp>
      <p:sp>
        <p:nvSpPr>
          <p:cNvPr id="8197" name="Text Box 6">
            <a:extLst>
              <a:ext uri="{FF2B5EF4-FFF2-40B4-BE49-F238E27FC236}">
                <a16:creationId xmlns:a16="http://schemas.microsoft.com/office/drawing/2014/main" id="{359F0A4D-4C04-4640-B3CE-891B1C5FD9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1339440"/>
            <a:ext cx="10591800" cy="22419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marL="457200" indent="-457200" algn="just" eaLnBrk="1" hangingPunct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well-documented graph or figure is way more attractive and better than lengthy text.</a:t>
            </a:r>
          </a:p>
          <a:p>
            <a:pPr marL="457200" indent="-457200" algn="just" eaLnBrk="1" hangingPunct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Tables are difficult to read; represent data graphically whenever possible.</a:t>
            </a:r>
          </a:p>
          <a:p>
            <a:pPr marL="457200" indent="-457200" algn="just" eaLnBrk="1" hangingPunct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photograph often is worth a thousand words.</a:t>
            </a:r>
          </a:p>
        </p:txBody>
      </p:sp>
    </p:spTree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>
            <a:extLst>
              <a:ext uri="{FF2B5EF4-FFF2-40B4-BE49-F238E27FC236}">
                <a16:creationId xmlns:a16="http://schemas.microsoft.com/office/drawing/2014/main" id="{A71E0751-C197-4F91-A52E-97672B1C03B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0" y="1447800"/>
            <a:ext cx="9296400" cy="28956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SAMPLE</a:t>
            </a:r>
            <a:br>
              <a:rPr lang="en-US" sz="40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40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TECHNICAL PRESENTATION</a:t>
            </a:r>
            <a:br>
              <a:rPr lang="en-US" sz="40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(8 MINUTES DURATION)</a:t>
            </a:r>
            <a:br>
              <a:rPr lang="en-US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(12 SLIDES)</a:t>
            </a:r>
          </a:p>
        </p:txBody>
      </p:sp>
    </p:spTree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3">
            <a:extLst>
              <a:ext uri="{FF2B5EF4-FFF2-40B4-BE49-F238E27FC236}">
                <a16:creationId xmlns:a16="http://schemas.microsoft.com/office/drawing/2014/main" id="{D2626BFA-6298-42DB-A03A-1985ED18C4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533401"/>
            <a:ext cx="9144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hangingPunct="1"/>
            <a:r>
              <a:rPr lang="en-US" altLang="en-US" sz="4000" b="1" u="sng">
                <a:solidFill>
                  <a:schemeClr val="bg1"/>
                </a:solidFill>
              </a:rPr>
              <a:t>1.  Title Slide (1 slide)</a:t>
            </a:r>
          </a:p>
        </p:txBody>
      </p:sp>
      <p:sp>
        <p:nvSpPr>
          <p:cNvPr id="10243" name="Text Box 4">
            <a:extLst>
              <a:ext uri="{FF2B5EF4-FFF2-40B4-BE49-F238E27FC236}">
                <a16:creationId xmlns:a16="http://schemas.microsoft.com/office/drawing/2014/main" id="{01C25B08-78A6-4F4C-9ED4-C2B19C020A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5565080"/>
            <a:ext cx="9144000" cy="830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hangingPunct="1"/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{ Introduce yourself and the title of your paper. }</a:t>
            </a:r>
          </a:p>
          <a:p>
            <a:pPr algn="ctr" eaLnBrk="1" hangingPunct="1"/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{ Use an attractive picture (related to your topic) as background). }</a:t>
            </a:r>
            <a:endParaRPr lang="en-US" alt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244" name="Text Box 6">
            <a:extLst>
              <a:ext uri="{FF2B5EF4-FFF2-40B4-BE49-F238E27FC236}">
                <a16:creationId xmlns:a16="http://schemas.microsoft.com/office/drawing/2014/main" id="{7976FBCA-34BC-49CA-9646-27359D79CB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2109852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PAPER TITLE</a:t>
            </a:r>
          </a:p>
        </p:txBody>
      </p:sp>
      <p:sp>
        <p:nvSpPr>
          <p:cNvPr id="10245" name="Text Box 7">
            <a:extLst>
              <a:ext uri="{FF2B5EF4-FFF2-40B4-BE49-F238E27FC236}">
                <a16:creationId xmlns:a16="http://schemas.microsoft.com/office/drawing/2014/main" id="{CA2CFD15-5F5C-43BA-AAEB-CBC75B6F2F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2802498"/>
            <a:ext cx="109728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hangingPunct="1">
              <a:spcBef>
                <a:spcPts val="0"/>
              </a:spcBef>
            </a:pP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Authors</a:t>
            </a:r>
          </a:p>
          <a:p>
            <a:pPr algn="ctr" eaLnBrk="1" hangingPunct="1">
              <a:spcBef>
                <a:spcPts val="0"/>
              </a:spcBef>
            </a:pP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Affiliation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27A0CD71-6C31-11CE-1CC4-467E68192D9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5" y="-6599"/>
            <a:ext cx="1080000" cy="108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3C8310FB-FD39-2D74-92E6-B0A3D07FE58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22400" y="164238"/>
            <a:ext cx="720000" cy="72000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257494D-BFA5-3B25-EFCA-6CF40E438425}"/>
              </a:ext>
            </a:extLst>
          </p:cNvPr>
          <p:cNvSpPr txBox="1"/>
          <p:nvPr/>
        </p:nvSpPr>
        <p:spPr>
          <a:xfrm>
            <a:off x="97086" y="950290"/>
            <a:ext cx="121920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000" dirty="0"/>
              <a:t>RECYCLE LOGO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54D08FC-433B-3A6B-3609-D07744009665}"/>
              </a:ext>
            </a:extLst>
          </p:cNvPr>
          <p:cNvSpPr txBox="1"/>
          <p:nvPr/>
        </p:nvSpPr>
        <p:spPr>
          <a:xfrm>
            <a:off x="10875713" y="884238"/>
            <a:ext cx="131628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000" dirty="0"/>
              <a:t>Your Institute Logo</a:t>
            </a:r>
          </a:p>
        </p:txBody>
      </p:sp>
    </p:spTree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3">
            <a:extLst>
              <a:ext uri="{FF2B5EF4-FFF2-40B4-BE49-F238E27FC236}">
                <a16:creationId xmlns:a16="http://schemas.microsoft.com/office/drawing/2014/main" id="{E3B4CD34-8DE2-4D42-BEB8-6F9B9633E8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533401"/>
            <a:ext cx="108204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hangingPunct="1"/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 (1 SLIDE)</a:t>
            </a:r>
          </a:p>
        </p:txBody>
      </p:sp>
      <p:sp>
        <p:nvSpPr>
          <p:cNvPr id="11267" name="Text Box 4">
            <a:extLst>
              <a:ext uri="{FF2B5EF4-FFF2-40B4-BE49-F238E27FC236}">
                <a16:creationId xmlns:a16="http://schemas.microsoft.com/office/drawing/2014/main" id="{DCC1F066-916C-4088-9695-D1EF65C26C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1419225"/>
            <a:ext cx="10668000" cy="2345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hangingPunct="1">
              <a:lnSpc>
                <a:spcPct val="150000"/>
              </a:lnSpc>
              <a:buClr>
                <a:schemeClr val="folHlink"/>
              </a:buClr>
              <a:buFont typeface="Wingdings" panose="05000000000000000000" pitchFamily="2" charset="2"/>
              <a:buChar char="§"/>
            </a:pP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Introduce your topic &amp; paper title.</a:t>
            </a:r>
          </a:p>
          <a:p>
            <a:pPr eaLnBrk="1" hangingPunct="1">
              <a:lnSpc>
                <a:spcPct val="150000"/>
              </a:lnSpc>
              <a:buClr>
                <a:schemeClr val="folHlink"/>
              </a:buClr>
              <a:buFont typeface="Wingdings" panose="05000000000000000000" pitchFamily="2" charset="2"/>
              <a:buChar char="§"/>
            </a:pP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 as brief as possible.</a:t>
            </a:r>
          </a:p>
          <a:p>
            <a:pPr eaLnBrk="1" hangingPunct="1">
              <a:lnSpc>
                <a:spcPct val="150000"/>
              </a:lnSpc>
              <a:buClr>
                <a:schemeClr val="folHlink"/>
              </a:buClr>
              <a:buFont typeface="Wingdings" panose="05000000000000000000" pitchFamily="2" charset="2"/>
              <a:buChar char="§"/>
            </a:pP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Use only relevant data.</a:t>
            </a:r>
          </a:p>
          <a:p>
            <a:pPr eaLnBrk="1" hangingPunct="1">
              <a:lnSpc>
                <a:spcPct val="150000"/>
              </a:lnSpc>
              <a:buClr>
                <a:schemeClr val="folHlink"/>
              </a:buClr>
              <a:buFont typeface="Wingdings" panose="05000000000000000000" pitchFamily="2" charset="2"/>
              <a:buChar char="§"/>
            </a:pP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Use short but meaningful points.</a:t>
            </a:r>
          </a:p>
          <a:p>
            <a:pPr eaLnBrk="1" hangingPunct="1">
              <a:lnSpc>
                <a:spcPct val="150000"/>
              </a:lnSpc>
              <a:buClr>
                <a:schemeClr val="folHlink"/>
              </a:buClr>
              <a:buFont typeface="Wingdings" panose="05000000000000000000" pitchFamily="2" charset="2"/>
              <a:buChar char="§"/>
            </a:pP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Explain every point briefly.</a:t>
            </a:r>
            <a:endParaRPr lang="en-US" alt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859</TotalTime>
  <Words>718</Words>
  <Application>Microsoft Office PowerPoint</Application>
  <PresentationFormat>Widescreen</PresentationFormat>
  <Paragraphs>78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</vt:lpstr>
      <vt:lpstr>Century Gothic</vt:lpstr>
      <vt:lpstr>Courier New</vt:lpstr>
      <vt:lpstr>Palatino Linotype</vt:lpstr>
      <vt:lpstr>Times New Roman</vt:lpstr>
      <vt:lpstr>Wingdings</vt:lpstr>
      <vt:lpstr>Executive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SAMPLE  TECHNICAL PRESENTATION (8 MINUTES DURATION) (12 SLIDES)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Recycle Oral ppt template</dc:title>
  <dc:creator>Recycle 2023</dc:creator>
  <cp:keywords>Oral presentation template</cp:keywords>
  <cp:lastModifiedBy>Nidhi Chhabra Talreja</cp:lastModifiedBy>
  <cp:revision>58</cp:revision>
  <dcterms:created xsi:type="dcterms:W3CDTF">2005-07-06T14:24:39Z</dcterms:created>
  <dcterms:modified xsi:type="dcterms:W3CDTF">2025-04-18T05:47:56Z</dcterms:modified>
</cp:coreProperties>
</file>